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まがる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いけません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のみもの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　ことが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あります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なっとう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スキー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つかう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ゴミ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すてる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ろうか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まっすぐ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はしる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びょういん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コンビニ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かんばん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いけない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～って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しゅうごう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しゃしん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しんごう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～という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9600" dirty="0" smtClean="0"/>
              <a:t>もちろん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見える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131840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ううん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だめだ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ペット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近く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563888" y="2348880"/>
            <a:ext cx="11400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ちか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～目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857599" y="2348880"/>
            <a:ext cx="6880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め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わたる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入る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27877" y="2348880"/>
            <a:ext cx="1183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～ないで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ください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いいです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ボールペン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124</Words>
  <Application>Microsoft Office PowerPoint</Application>
  <PresentationFormat>화면 슬라이드 쇼(4:3)</PresentationFormat>
  <Paragraphs>42</Paragraphs>
  <Slides>38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39" baseType="lpstr">
      <vt:lpstr>Office 테마</vt:lpstr>
      <vt:lpstr>まがる</vt:lpstr>
      <vt:lpstr>まっすぐ</vt:lpstr>
      <vt:lpstr>しんごう</vt:lpstr>
      <vt:lpstr>わたる</vt:lpstr>
      <vt:lpstr>入る</vt:lpstr>
      <vt:lpstr>～ないで ください</vt:lpstr>
      <vt:lpstr>まど</vt:lpstr>
      <vt:lpstr>～ても いいです</vt:lpstr>
      <vt:lpstr>ボールペン</vt:lpstr>
      <vt:lpstr>～ては いけません</vt:lpstr>
      <vt:lpstr>のみもの</vt:lpstr>
      <vt:lpstr>こえ</vt:lpstr>
      <vt:lpstr>～た　ことが あります</vt:lpstr>
      <vt:lpstr>なっとう</vt:lpstr>
      <vt:lpstr>スキー</vt:lpstr>
      <vt:lpstr>つかう</vt:lpstr>
      <vt:lpstr>ゴミ</vt:lpstr>
      <vt:lpstr>すてる</vt:lpstr>
      <vt:lpstr>ろうか</vt:lpstr>
      <vt:lpstr>はしる</vt:lpstr>
      <vt:lpstr>びょういん</vt:lpstr>
      <vt:lpstr>みち</vt:lpstr>
      <vt:lpstr>コンビニ</vt:lpstr>
      <vt:lpstr>あの</vt:lpstr>
      <vt:lpstr>かんばん</vt:lpstr>
      <vt:lpstr>～ては いけない</vt:lpstr>
      <vt:lpstr>～って</vt:lpstr>
      <vt:lpstr>あれ</vt:lpstr>
      <vt:lpstr>しゅうごう しゃしん</vt:lpstr>
      <vt:lpstr>～という</vt:lpstr>
      <vt:lpstr>いみ</vt:lpstr>
      <vt:lpstr>もちろん</vt:lpstr>
      <vt:lpstr>見える</vt:lpstr>
      <vt:lpstr>ううん</vt:lpstr>
      <vt:lpstr>だめだ</vt:lpstr>
      <vt:lpstr>ペット</vt:lpstr>
      <vt:lpstr>近く</vt:lpstr>
      <vt:lpstr>～目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29</cp:revision>
  <dcterms:created xsi:type="dcterms:W3CDTF">2017-11-08T00:01:05Z</dcterms:created>
  <dcterms:modified xsi:type="dcterms:W3CDTF">2017-11-22T01:39:33Z</dcterms:modified>
</cp:coreProperties>
</file>